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custShowLst>
    <p:custShow name="Custom Show 1" id="0">
      <p:sldLst>
        <p:sld r:id="rId2"/>
        <p:sld r:id="rId3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eg>
</file>

<file path=ppt/media/image3.jpg>
</file>

<file path=ppt/media/image4.png>
</file>

<file path=ppt/media/image5.jpg>
</file>

<file path=ppt/media/image6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8A9F3-65F2-4560-8A9F-1F8D3366B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791F7E-4068-4D07-B25D-F9A2B0224D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C0A8E-F12D-4EBA-A29E-56B9CD251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4C379-1B50-41DB-9C75-D751758A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3A190-B4A2-47F3-BF9A-941E1426A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993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B4A37-9E84-427F-BDEA-33F5E0726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5F2DDD-2948-48E5-B2A8-BE3051E57E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77FCF-9400-47A5-82D5-FFB7AD57D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45B24-0027-45EF-A15F-7EDD9B5CA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48AA6-6355-4DB2-AA0B-3B93A05EA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76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3288BC-3CD7-4D99-9D30-3BD1ECDE8F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5B0F1A-FD94-495A-8D85-BDD987E2B0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83AA4-92D5-484C-A0D3-391BF3360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C56B0-A961-4D68-80AB-1D719F6C4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23714-1281-4C7F-8FFB-DA969BBAC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87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11A09-8ED8-4889-96DA-B730C4E1A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F1B13-7F01-46BD-841C-8571BDAD0C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5735D-1986-4F36-A459-874229798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3BA01-E7D7-412C-819B-990048CD4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0E988-CE8D-44E1-B106-E630C435D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955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3D527-BCA8-446D-8BB6-7B6C630E2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D9503-6397-45CF-B811-DA54CB5AD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847CB-24A0-4AF4-B33E-3AE226827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F8D3-0185-4C44-9431-01034C317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56824-1918-442C-8E98-40912440E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4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70398-A10A-42C0-8E0C-49D7DEC20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F5AA4-07EC-4F3F-8B27-730C6410AE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E6D387-0A20-46D8-89F8-1201389FD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F1ECE7-0206-442A-A1C5-25837F189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BABB8D-D7D4-498A-A4A2-DE87E6831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8906B-1CFB-41E7-A6E6-F52A5A606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1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1F2C8-C349-4904-B703-D4F358FC5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A7EE1-B58B-4B20-A07A-A0976CC18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838D4C-80A5-4601-BD52-75DC192B9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E6E873-1B9D-468B-823C-23ADDEB59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6F1CDB-273D-44A6-BBD5-A412F62075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F59F15-6737-4B2A-A6F0-AB708326F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56826F-D773-4CA9-AFFD-1F0D6D8BD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3778ED-FEA4-4152-82E0-38F7F5024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464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E7B90-5028-441C-AB4A-8E49A895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B6415D-3582-4F42-9FB3-C2C2C1BD7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D8E63D-0ED2-47AD-8469-1EAB34AE1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EED5A6-E375-4E9E-84E2-FD47E3DE0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950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F341B0-9058-42BE-83A2-BE032DBF8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CDEF91-E798-4834-B9DD-807A43DAB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6D5A9-5818-4480-A25F-9B26093EE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402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3A61D-F4AD-4AEC-99AA-3432F3761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604BF-E0D3-4053-A20F-69DC6A9E1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4983DA-DBD2-4CC9-A92E-B89F28EFA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3073F3-0A6D-4E3E-90B8-C4F3F5384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C2A7F3-C1FC-4629-BE29-0D6C68AE1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0EA506-E41D-4CF6-A22E-2A26D36FD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18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C2442-26E3-488C-8049-4930A8FFC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E0C712-68E4-4374-AD0D-2D745BC782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267E66-FBCA-4B51-A7CE-B933B477D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E46FFA-2192-4242-B040-D66AB9FEE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3517B-2776-468F-AC9B-A9B515543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9D5167-6B77-4448-B634-E26F89BB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65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E898A9-2B18-4AE7-B2AD-9828B2F09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8E5A7-AA56-415C-A3F1-5D4008736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35372-CD24-4A8C-9049-751EA18B47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CB751-41CE-464E-8364-921B537C72DC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9FEBE-E0E2-49D3-B636-30FE82163B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9BFF0-CAD2-4D91-8D2A-5D5B416FD6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246A2-A28B-4AAC-A066-A53636C85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540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jpg"/><Relationship Id="rId5" Type="http://schemas.openxmlformats.org/officeDocument/2006/relationships/image" Target="../media/image2.jpe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E734232-46A8-4884-9A59-B7E3BA4BC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in clothing&#10;&#10;Description automatically generated with medium confidence">
            <a:extLst>
              <a:ext uri="{FF2B5EF4-FFF2-40B4-BE49-F238E27FC236}">
                <a16:creationId xmlns:a16="http://schemas.microsoft.com/office/drawing/2014/main" id="{186D825A-02D5-495C-91B8-03EED75FFE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8" r="1" b="674"/>
          <a:stretch/>
        </p:blipFill>
        <p:spPr>
          <a:xfrm>
            <a:off x="-3" y="-8371"/>
            <a:ext cx="8115287" cy="4470815"/>
          </a:xfrm>
          <a:prstGeom prst="rect">
            <a:avLst/>
          </a:prstGeom>
        </p:spPr>
      </p:pic>
      <p:pic>
        <p:nvPicPr>
          <p:cNvPr id="7" name="Picture 6" descr="A picture containing place of worship, several&#10;&#10;Description automatically generated">
            <a:extLst>
              <a:ext uri="{FF2B5EF4-FFF2-40B4-BE49-F238E27FC236}">
                <a16:creationId xmlns:a16="http://schemas.microsoft.com/office/drawing/2014/main" id="{1C1418A9-4546-4292-8858-985DA370F0C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63" r="17386" b="-1"/>
          <a:stretch/>
        </p:blipFill>
        <p:spPr>
          <a:xfrm>
            <a:off x="8115292" y="-8371"/>
            <a:ext cx="4076700" cy="4470815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346B8D2-3218-41A5-B817-9ABFB108C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462444"/>
            <a:ext cx="8115290" cy="2394056"/>
          </a:xfrm>
          <a:prstGeom prst="rect">
            <a:avLst/>
          </a:prstGeom>
          <a:gradFill>
            <a:gsLst>
              <a:gs pos="10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8D6B9EF-FF47-487C-8B82-F9F2B9A54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60944"/>
            <a:ext cx="8115285" cy="2397055"/>
          </a:xfrm>
          <a:prstGeom prst="rect">
            <a:avLst/>
          </a:prstGeom>
          <a:gradFill>
            <a:gsLst>
              <a:gs pos="7000">
                <a:srgbClr val="000000">
                  <a:alpha val="49000"/>
                </a:srgbClr>
              </a:gs>
              <a:gs pos="67000">
                <a:schemeClr val="accent1">
                  <a:lumMod val="75000"/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145BA-F00C-4166-91C4-A754F14C4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739" y="4768553"/>
            <a:ext cx="6867289" cy="1115412"/>
          </a:xfrm>
        </p:spPr>
        <p:txBody>
          <a:bodyPr>
            <a:normAutofit/>
          </a:bodyPr>
          <a:lstStyle/>
          <a:p>
            <a:pPr algn="l"/>
            <a:r>
              <a:rPr lang="en-US" sz="4000">
                <a:solidFill>
                  <a:srgbClr val="FFFFFF"/>
                </a:solidFill>
              </a:rPr>
              <a:t>The -Git- togethers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5AB4B9-5B5D-4521-AF12-83A69C1702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739" y="5883965"/>
            <a:ext cx="6867289" cy="542471"/>
          </a:xfrm>
        </p:spPr>
        <p:txBody>
          <a:bodyPr>
            <a:normAutofit/>
          </a:bodyPr>
          <a:lstStyle/>
          <a:p>
            <a:pPr algn="l"/>
            <a:endParaRPr lang="en-US" sz="2000">
              <a:solidFill>
                <a:srgbClr val="FFFFFF"/>
              </a:solidFill>
            </a:endParaRPr>
          </a:p>
        </p:txBody>
      </p:sp>
      <p:pic>
        <p:nvPicPr>
          <p:cNvPr id="9" name="Picture 8" descr="A flag flying in the air&#10;&#10;Description automatically generated with low confidence">
            <a:extLst>
              <a:ext uri="{FF2B5EF4-FFF2-40B4-BE49-F238E27FC236}">
                <a16:creationId xmlns:a16="http://schemas.microsoft.com/office/drawing/2014/main" id="{39CB531F-6C06-4675-8DAC-F77289A2A51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6" r="1" b="1"/>
          <a:stretch/>
        </p:blipFill>
        <p:spPr>
          <a:xfrm>
            <a:off x="8115292" y="4454317"/>
            <a:ext cx="4076700" cy="2412053"/>
          </a:xfrm>
          <a:prstGeom prst="rect">
            <a:avLst/>
          </a:prstGeom>
        </p:spPr>
      </p:pic>
      <p:pic>
        <p:nvPicPr>
          <p:cNvPr id="11" name="Yellowcard  Ocean Avenue Official Video">
            <a:hlinkClick r:id="" action="ppaction://media"/>
            <a:extLst>
              <a:ext uri="{FF2B5EF4-FFF2-40B4-BE49-F238E27FC236}">
                <a16:creationId xmlns:a16="http://schemas.microsoft.com/office/drawing/2014/main" id="{E1EF321E-9B1D-4D44-A779-BE5CB23D69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631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40"/>
    </mc:Choice>
    <mc:Fallback>
      <p:transition spd="slow" advTm="12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11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9D76C303-A497-4844-AFD5-F3CDB3154D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1" r="28956" b="-1"/>
          <a:stretch/>
        </p:blipFill>
        <p:spPr>
          <a:xfrm>
            <a:off x="643467" y="643467"/>
            <a:ext cx="5372099" cy="5571066"/>
          </a:xfrm>
          <a:prstGeom prst="rect">
            <a:avLst/>
          </a:prstGeom>
        </p:spPr>
      </p:pic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B6FAFE9-23EE-4CEF-B850-AEAD0F887D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7" r="4601" b="-1"/>
          <a:stretch/>
        </p:blipFill>
        <p:spPr>
          <a:xfrm>
            <a:off x="6176432" y="643467"/>
            <a:ext cx="5372100" cy="55710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D37F1E-EA89-4007-99BB-B3D78B078DCD}"/>
              </a:ext>
            </a:extLst>
          </p:cNvPr>
          <p:cNvSpPr txBox="1"/>
          <p:nvPr/>
        </p:nvSpPr>
        <p:spPr>
          <a:xfrm>
            <a:off x="3689777" y="2728892"/>
            <a:ext cx="51285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masis MT Pro Black" panose="02040A04050005020304" pitchFamily="18" charset="0"/>
              </a:rPr>
              <a:t>The Recipe APP</a:t>
            </a:r>
          </a:p>
        </p:txBody>
      </p:sp>
    </p:spTree>
    <p:extLst>
      <p:ext uri="{BB962C8B-B14F-4D97-AF65-F5344CB8AC3E}">
        <p14:creationId xmlns:p14="http://schemas.microsoft.com/office/powerpoint/2010/main" val="100695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13"/>
    </mc:Choice>
    <mc:Fallback>
      <p:transition spd="slow" advTm="9113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7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  <vt:variant>
        <vt:lpstr>Custom Shows</vt:lpstr>
      </vt:variant>
      <vt:variant>
        <vt:i4>1</vt:i4>
      </vt:variant>
    </vt:vector>
  </HeadingPairs>
  <TitlesOfParts>
    <vt:vector size="8" baseType="lpstr">
      <vt:lpstr>Amasis MT Pro Black</vt:lpstr>
      <vt:lpstr>Arial</vt:lpstr>
      <vt:lpstr>Calibri</vt:lpstr>
      <vt:lpstr>Calibri Light</vt:lpstr>
      <vt:lpstr>Office Theme</vt:lpstr>
      <vt:lpstr>The -Git- togethers</vt:lpstr>
      <vt:lpstr>PowerPoint Presentation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-Git- togethers</dc:title>
  <dc:creator>Judge mcgriff</dc:creator>
  <cp:lastModifiedBy>Judge mcgriff</cp:lastModifiedBy>
  <cp:revision>1</cp:revision>
  <dcterms:created xsi:type="dcterms:W3CDTF">2021-09-17T01:54:14Z</dcterms:created>
  <dcterms:modified xsi:type="dcterms:W3CDTF">2021-09-17T02:43:55Z</dcterms:modified>
</cp:coreProperties>
</file>

<file path=docProps/thumbnail.jpeg>
</file>